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622B06B4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C2_1F75CD03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5" autoAdjust="0"/>
    <p:restoredTop sz="95113" autoAdjust="0"/>
  </p:normalViewPr>
  <p:slideViewPr>
    <p:cSldViewPr showGuides="1">
      <p:cViewPr varScale="1">
        <p:scale>
          <a:sx n="83" d="100"/>
          <a:sy n="83" d="100"/>
        </p:scale>
        <p:origin x="224" y="7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modernComment_114_622B0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687EA5-6C4C-FD40-B8A3-EA8F1D0D4389}" authorId="{61328A60-1351-1658-BC09-0F9214BEF0FD}" created="2024-06-12T11:21:46.3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46986932" sldId="276"/>
      <ac:spMk id="444419" creationId="{00000000-0000-0000-0000-000000000000}"/>
      <ac:txMk cp="71">
        <ac:context len="338" hash="543610222"/>
      </ac:txMk>
    </ac:txMkLst>
    <p188:pos x="10638874" y="2255516"/>
    <p188:replyLst>
      <p188:reply id="{59E39E9E-1180-F043-83A5-BB2E7714169A}" authorId="{B24AAD53-8AA6-8321-73F3-FE25FD6B3B5A}" created="2024-06-17T08:25:39.40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TODO: да се опише как и къде се добавя connection string</a:t>
        </a:r>
      </a:p>
    </p188:txBody>
  </p188:cm>
</p188:cmLst>
</file>

<file path=ppt/comments/modernComment_2C2_1F75C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53A6A-FF2F-3644-8DC0-A0A8A9C4B098}" authorId="{61328A60-1351-1658-BC09-0F9214BEF0FD}" created="2024-06-12T11:46:44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7813891" sldId="706"/>
      <ac:spMk id="2" creationId="{5DF70964-08C1-23B3-198A-C18C505396EB}"/>
      <ac:txMk cp="18" len="12">
        <ac:context len="31" hash="514766745"/>
      </ac:txMk>
    </ac:txMkLst>
    <p188:pos x="6237526" y="598200"/>
    <p188:replyLst>
      <p188:reply id="{0BE531DF-36FB-9F4D-B7C1-30FB2FE49E42}" authorId="{B24AAD53-8AA6-8321-73F3-FE25FD6B3B5A}" created="2024-06-17T07:56:55.406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Откъде идва SoftUnIContext()?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22B06B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2_1F75CD0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dirty="0"/>
              <a:t>(</a:t>
            </a:r>
            <a:r>
              <a:rPr lang="bg-BG" b="1" dirty="0"/>
              <a:t>обратно инженерство</a:t>
            </a:r>
            <a:r>
              <a:rPr lang="bg-BG" dirty="0"/>
              <a:t>)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dirty="0"/>
              <a:t>(</a:t>
            </a:r>
            <a:r>
              <a:rPr lang="en-US" sz="3600" b="1" dirty="0"/>
              <a:t>EF Core</a:t>
            </a:r>
            <a:r>
              <a:rPr lang="en-US" sz="3600" dirty="0"/>
              <a:t>)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dirty="0"/>
              <a:t>(</a:t>
            </a:r>
            <a:r>
              <a:rPr lang="en-GB" sz="3200" b="1" dirty="0"/>
              <a:t>dependencies</a:t>
            </a:r>
            <a:r>
              <a:rPr lang="en-US" sz="3200" dirty="0"/>
              <a:t>)</a:t>
            </a:r>
            <a:r>
              <a:rPr lang="bg-BG" sz="3200" dirty="0"/>
              <a:t> 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1026" name="Picture 2" descr="EF Core Power Tools">
            <a:extLst>
              <a:ext uri="{FF2B5EF4-FFF2-40B4-BE49-F238E27FC236}">
                <a16:creationId xmlns:a16="http://schemas.microsoft.com/office/drawing/2014/main" id="{75471320-7D74-CF4F-BD00-08A2F4E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25" y="1632649"/>
            <a:ext cx="2021351" cy="2021351"/>
          </a:xfrm>
          <a:prstGeom prst="roundRect">
            <a:avLst>
              <a:gd name="adj" fmla="val 8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dirty="0"/>
              <a:t> 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SQL </a:t>
            </a:r>
            <a:r>
              <a:rPr lang="bg-BG" sz="2399" b="1" noProof="1">
                <a:solidFill>
                  <a:schemeClr val="bg2"/>
                </a:solidFill>
              </a:rPr>
              <a:t>заявка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Catalog=&lt;и</a:t>
            </a:r>
            <a:r>
              <a:rPr lang="bg-BG" sz="2600" b="1" noProof="1">
                <a:latin typeface="Consolas" panose="020B0609020204030204" pitchFamily="49" charset="0"/>
              </a:rPr>
              <a:t>ме на баз</a:t>
            </a:r>
            <a:r>
              <a:rPr lang="en-US" sz="2600" b="1" noProof="1">
                <a:latin typeface="Consolas" panose="020B0609020204030204" pitchFamily="49" charset="0"/>
              </a:rPr>
              <a:t>а </a:t>
            </a:r>
            <a:r>
              <a:rPr lang="bg-BG" sz="2600" b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"Server=&lt;и</a:t>
            </a:r>
            <a:r>
              <a:rPr lang="bg-BG" sz="2400" b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Catalog=&lt;и</a:t>
            </a:r>
            <a:r>
              <a:rPr lang="bg-BG" sz="2400" b="1" noProof="1">
                <a:latin typeface="Consolas" panose="020B0609020204030204" pitchFamily="49" charset="0"/>
              </a:rPr>
              <a:t>ме на баз</a:t>
            </a:r>
            <a:r>
              <a:rPr lang="en-US" sz="2400" b="1" noProof="1">
                <a:latin typeface="Consolas" panose="020B0609020204030204" pitchFamily="49" charset="0"/>
              </a:rPr>
              <a:t>а </a:t>
            </a:r>
            <a:r>
              <a:rPr lang="bg-BG" sz="2400" b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831000" y="2259000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dirty="0"/>
              <a:t>(</a:t>
            </a:r>
            <a:r>
              <a:rPr lang="en-US" sz="3200" b="1" dirty="0"/>
              <a:t>frameworks</a:t>
            </a:r>
            <a:r>
              <a:rPr lang="en-US" sz="3200" dirty="0"/>
              <a:t>)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dirty="0"/>
              <a:t>(</a:t>
            </a:r>
            <a:r>
              <a:rPr lang="en-US" sz="3000" b="1" dirty="0"/>
              <a:t>Code First</a:t>
            </a:r>
            <a:r>
              <a:rPr lang="en-US" sz="3000" dirty="0"/>
              <a:t>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dirty="0"/>
              <a:t>(</a:t>
            </a:r>
            <a:r>
              <a:rPr lang="en-US" sz="3000" b="1" dirty="0"/>
              <a:t>Database First</a:t>
            </a:r>
            <a:r>
              <a:rPr lang="en-US" sz="3000" dirty="0"/>
              <a:t>)</a:t>
            </a:r>
            <a:endParaRPr lang="en-US" sz="3200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 descr="Cc161164.LINQtoRelDataFig1(en-us,MSDN.10).jpg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4" y="1300208"/>
            <a:ext cx="4993043" cy="52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12" y="1300207"/>
            <a:ext cx="4425683" cy="5218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029479" y="2875825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23946</TotalTime>
  <Words>2520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337</cp:revision>
  <dcterms:created xsi:type="dcterms:W3CDTF">2018-05-23T13:08:44Z</dcterms:created>
  <dcterms:modified xsi:type="dcterms:W3CDTF">2024-09-10T08:07:48Z</dcterms:modified>
  <cp:category/>
</cp:coreProperties>
</file>